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9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5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3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6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9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4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3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7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7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0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gater@aa.ufl.edu" TargetMode="External"/><Relationship Id="rId2" Type="http://schemas.openxmlformats.org/officeDocument/2006/relationships/hyperlink" Target="mailto:tbrophy@aa.uf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acs.aa.ufl.edu/Data/Sites/21/media/resources/compliance-assist-annual-data-reporting-academic-degree-programs.pdf" TargetMode="External"/><Relationship Id="rId2" Type="http://schemas.openxmlformats.org/officeDocument/2006/relationships/hyperlink" Target="http://sacs.aa.ufl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acs.aa.ufl.edu/Data/Sites/21/media/resources/compliance-assist-annual-data-reporting-unit~college-goal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800" dirty="0" smtClean="0"/>
              <a:t>SACSCOC Coordinators Meeting</a:t>
            </a:r>
            <a:br>
              <a:rPr lang="en-US" sz="4800" dirty="0" smtClean="0"/>
            </a:br>
            <a:r>
              <a:rPr lang="en-US" sz="4800" i="1" dirty="0" smtClean="0"/>
              <a:t>Academic Units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659" y="4670245"/>
            <a:ext cx="6549082" cy="11621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September 14, 2015</a:t>
            </a:r>
          </a:p>
          <a:p>
            <a:r>
              <a:rPr lang="en-US" dirty="0" smtClean="0"/>
              <a:t>Timothy </a:t>
            </a:r>
            <a:r>
              <a:rPr lang="en-US" dirty="0" smtClean="0"/>
              <a:t>S. Brophy</a:t>
            </a:r>
            <a:r>
              <a:rPr lang="en-US" dirty="0" smtClean="0"/>
              <a:t>, Director, Institutional Assessment</a:t>
            </a:r>
          </a:p>
          <a:p>
            <a:r>
              <a:rPr lang="en-US" dirty="0" smtClean="0"/>
              <a:t>Cheryl Gater, Assistant Provost and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76" y="1392196"/>
            <a:ext cx="6631459" cy="4662616"/>
          </a:xfrm>
        </p:spPr>
        <p:txBody>
          <a:bodyPr numCol="2">
            <a:normAutofit fontScale="92500" lnSpcReduction="10000"/>
          </a:bodyPr>
          <a:lstStyle/>
          <a:p>
            <a:pPr lvl="1"/>
            <a:r>
              <a:rPr lang="en-US" sz="1800" dirty="0" smtClean="0"/>
              <a:t>CLAS</a:t>
            </a:r>
          </a:p>
          <a:p>
            <a:pPr lvl="2"/>
            <a:r>
              <a:rPr lang="en-US" sz="1800" dirty="0" smtClean="0"/>
              <a:t>BA – Anthropology</a:t>
            </a:r>
          </a:p>
          <a:p>
            <a:pPr lvl="2"/>
            <a:r>
              <a:rPr lang="en-US" sz="1800" dirty="0" smtClean="0"/>
              <a:t>BA – Biology</a:t>
            </a:r>
          </a:p>
          <a:p>
            <a:pPr lvl="2"/>
            <a:r>
              <a:rPr lang="en-US" sz="1800" dirty="0" smtClean="0"/>
              <a:t>BS – Computer Science</a:t>
            </a:r>
          </a:p>
          <a:p>
            <a:pPr lvl="2"/>
            <a:r>
              <a:rPr lang="en-US" sz="1800" dirty="0" smtClean="0"/>
              <a:t>BA – Criminology &amp; Law</a:t>
            </a:r>
          </a:p>
          <a:p>
            <a:pPr lvl="2"/>
            <a:r>
              <a:rPr lang="en-US" sz="1800" dirty="0" smtClean="0"/>
              <a:t>BA – Geography</a:t>
            </a:r>
          </a:p>
          <a:p>
            <a:pPr lvl="2"/>
            <a:r>
              <a:rPr lang="en-US" sz="1800" dirty="0" smtClean="0"/>
              <a:t>BA – Geology</a:t>
            </a:r>
          </a:p>
          <a:p>
            <a:pPr lvl="2"/>
            <a:r>
              <a:rPr lang="en-US" sz="1800" dirty="0"/>
              <a:t>BA – Psychology</a:t>
            </a:r>
          </a:p>
          <a:p>
            <a:pPr lvl="2"/>
            <a:r>
              <a:rPr lang="en-US" sz="1800" dirty="0"/>
              <a:t>BA – </a:t>
            </a:r>
            <a:r>
              <a:rPr lang="en-US" sz="1800" dirty="0" smtClean="0"/>
              <a:t>Psychology</a:t>
            </a:r>
          </a:p>
          <a:p>
            <a:pPr lvl="2"/>
            <a:r>
              <a:rPr lang="en-US" sz="1800" dirty="0"/>
              <a:t>BA – </a:t>
            </a:r>
            <a:r>
              <a:rPr lang="en-US" sz="1800" dirty="0" smtClean="0"/>
              <a:t>Sociology</a:t>
            </a:r>
          </a:p>
          <a:p>
            <a:pPr lvl="1"/>
            <a:r>
              <a:rPr lang="en-US" sz="1800" dirty="0" smtClean="0"/>
              <a:t>Business Administration</a:t>
            </a:r>
          </a:p>
          <a:p>
            <a:pPr lvl="2"/>
            <a:r>
              <a:rPr lang="en-US" sz="1800" dirty="0" smtClean="0"/>
              <a:t>BS – Business Administration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CALS</a:t>
            </a:r>
          </a:p>
          <a:p>
            <a:pPr lvl="2"/>
            <a:r>
              <a:rPr lang="en-US" sz="1800" dirty="0" smtClean="0"/>
              <a:t>BS – Environmental Management</a:t>
            </a:r>
          </a:p>
          <a:p>
            <a:pPr lvl="1"/>
            <a:r>
              <a:rPr lang="en-US" sz="1800" dirty="0" smtClean="0"/>
              <a:t>HHP</a:t>
            </a:r>
          </a:p>
          <a:p>
            <a:pPr lvl="2"/>
            <a:r>
              <a:rPr lang="en-US" sz="1800" dirty="0" smtClean="0"/>
              <a:t>BS – Health Education &amp; Behavior</a:t>
            </a:r>
          </a:p>
          <a:p>
            <a:pPr lvl="2"/>
            <a:r>
              <a:rPr lang="en-US" sz="1800" dirty="0"/>
              <a:t>BS – Sport </a:t>
            </a:r>
            <a:r>
              <a:rPr lang="en-US" sz="1800" dirty="0" smtClean="0"/>
              <a:t>Management</a:t>
            </a:r>
          </a:p>
          <a:p>
            <a:pPr lvl="1"/>
            <a:r>
              <a:rPr lang="en-US" sz="1800" dirty="0" smtClean="0"/>
              <a:t>Nursing</a:t>
            </a:r>
          </a:p>
          <a:p>
            <a:pPr lvl="2"/>
            <a:r>
              <a:rPr lang="en-US" sz="1800" dirty="0" smtClean="0"/>
              <a:t>BS – Nursing</a:t>
            </a:r>
          </a:p>
          <a:p>
            <a:pPr lvl="1"/>
            <a:r>
              <a:rPr lang="en-US" sz="1800" dirty="0" smtClean="0"/>
              <a:t>Journalism &amp; Communications</a:t>
            </a:r>
          </a:p>
          <a:p>
            <a:pPr lvl="2"/>
            <a:r>
              <a:rPr lang="en-US" sz="1800" dirty="0" smtClean="0"/>
              <a:t>BS – Telecommunication Media &amp; Society</a:t>
            </a:r>
          </a:p>
          <a:p>
            <a:pPr marL="50292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27871" y="823784"/>
            <a:ext cx="5881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14 UG Majors in 6 Colleges</a:t>
            </a:r>
          </a:p>
        </p:txBody>
      </p:sp>
    </p:spTree>
    <p:extLst>
      <p:ext uri="{BB962C8B-B14F-4D97-AF65-F5344CB8AC3E}">
        <p14:creationId xmlns:p14="http://schemas.microsoft.com/office/powerpoint/2010/main" val="33638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Separate IPEDS</a:t>
            </a:r>
          </a:p>
          <a:p>
            <a:r>
              <a:rPr lang="en-US" sz="2400" dirty="0" smtClean="0"/>
              <a:t>Starting with 15-16 separate data reporting</a:t>
            </a:r>
          </a:p>
          <a:p>
            <a:pPr lvl="1"/>
            <a:r>
              <a:rPr lang="en-US" sz="2000" dirty="0" smtClean="0"/>
              <a:t>Information in Compliance Assist will be copied into degree program with (UF Online) </a:t>
            </a:r>
            <a:r>
              <a:rPr lang="en-US" sz="2000" dirty="0" smtClean="0"/>
              <a:t>notation</a:t>
            </a:r>
          </a:p>
          <a:p>
            <a:r>
              <a:rPr lang="en-US" sz="2200" dirty="0" smtClean="0"/>
              <a:t>Timeline for new UF Online programs: separate data reporting begins the year following the implementation of the online format. </a:t>
            </a:r>
          </a:p>
          <a:p>
            <a:pPr lvl="1"/>
            <a:r>
              <a:rPr lang="en-US" sz="2000" dirty="0" smtClean="0"/>
              <a:t>For example: a program enters UF Online for AY15-16; first separate data report will expected for AY16-17 (due October 13, 2017)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239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Improvement</a:t>
            </a:r>
          </a:p>
          <a:p>
            <a:r>
              <a:rPr lang="en-US" dirty="0" smtClean="0"/>
              <a:t>Enhanced Academic Assessment Committee </a:t>
            </a:r>
            <a:r>
              <a:rPr lang="en-US" dirty="0" smtClean="0"/>
              <a:t>Feedback</a:t>
            </a:r>
          </a:p>
          <a:p>
            <a:r>
              <a:rPr lang="en-US" dirty="0" smtClean="0"/>
              <a:t>Consider developing a college assessment web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3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Timothy Brophy</a:t>
            </a:r>
            <a:br>
              <a:rPr lang="en-US" sz="2000" dirty="0" smtClean="0"/>
            </a:br>
            <a:r>
              <a:rPr lang="en-US" sz="2000" dirty="0" smtClean="0"/>
              <a:t>273-4476</a:t>
            </a:r>
            <a:br>
              <a:rPr lang="en-US" sz="2000" dirty="0" smtClean="0"/>
            </a:br>
            <a:r>
              <a:rPr lang="en-US" sz="2000" dirty="0" smtClean="0">
                <a:hlinkClick r:id="rId2"/>
              </a:rPr>
              <a:t>tbrophy@aa.ufl.edu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Cheryl Gater</a:t>
            </a:r>
            <a:br>
              <a:rPr lang="en-US" sz="2000" dirty="0" smtClean="0"/>
            </a:br>
            <a:r>
              <a:rPr lang="en-US" sz="2000" dirty="0" smtClean="0"/>
              <a:t>392-4208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cgater@aa.ufl.edu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30652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Entry for 2014-15</a:t>
            </a:r>
          </a:p>
          <a:p>
            <a:pPr lvl="1"/>
            <a:r>
              <a:rPr lang="en-US" sz="2400" dirty="0" smtClean="0"/>
              <a:t>Compliance Assist Data Entry Guide</a:t>
            </a:r>
          </a:p>
          <a:p>
            <a:pPr lvl="1"/>
            <a:r>
              <a:rPr lang="en-US" sz="2400" dirty="0" smtClean="0"/>
              <a:t>Components of Results/Results and Evaluation and Use of Results/ Actions for Improvement</a:t>
            </a:r>
          </a:p>
          <a:p>
            <a:r>
              <a:rPr lang="en-US" sz="2800" dirty="0" smtClean="0"/>
              <a:t>UF Online</a:t>
            </a:r>
          </a:p>
          <a:p>
            <a:r>
              <a:rPr lang="en-US" sz="2800" dirty="0" smtClean="0"/>
              <a:t>General Information Updates</a:t>
            </a:r>
          </a:p>
          <a:p>
            <a:r>
              <a:rPr lang="en-US" sz="2800" dirty="0" smtClean="0"/>
              <a:t>Questions and 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5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Assist Data Entry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Step by step instructions for completing the data entry requirements by October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deadline</a:t>
            </a:r>
          </a:p>
          <a:p>
            <a:pPr lvl="1"/>
            <a:r>
              <a:rPr lang="en-US" sz="2000" dirty="0" smtClean="0"/>
              <a:t>Available online </a:t>
            </a:r>
            <a:r>
              <a:rPr lang="en-US" sz="2000" dirty="0"/>
              <a:t>at </a:t>
            </a:r>
            <a:r>
              <a:rPr lang="en-US" sz="2000" dirty="0">
                <a:hlinkClick r:id="rId2"/>
              </a:rPr>
              <a:t>http://sacs.aa.ufl.edu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&gt; Resources &gt; Compliance Assist &gt; Instructions Guides &gt; Annual Data Reporting &gt; </a:t>
            </a:r>
            <a:r>
              <a:rPr lang="en-US" sz="2000" dirty="0" smtClean="0">
                <a:hlinkClick r:id="rId3"/>
              </a:rPr>
              <a:t>Academic Degree Programs</a:t>
            </a:r>
            <a:r>
              <a:rPr lang="en-US" sz="2000" dirty="0" smtClean="0"/>
              <a:t> or </a:t>
            </a:r>
            <a:r>
              <a:rPr lang="en-US" sz="2000" dirty="0" smtClean="0">
                <a:hlinkClick r:id="rId4"/>
              </a:rPr>
              <a:t>Colleges and Administrative Units</a:t>
            </a:r>
            <a:endParaRPr lang="en-US" sz="2000" dirty="0" smtClean="0"/>
          </a:p>
          <a:p>
            <a:pPr lvl="1"/>
            <a:r>
              <a:rPr lang="en-US" sz="2000" dirty="0" smtClean="0"/>
              <a:t>Important notes:  </a:t>
            </a:r>
          </a:p>
          <a:p>
            <a:pPr lvl="2"/>
            <a:r>
              <a:rPr lang="en-US" sz="1800" dirty="0" smtClean="0"/>
              <a:t>Edit your filter to reflect </a:t>
            </a:r>
            <a:r>
              <a:rPr lang="en-US" sz="1800" b="1" dirty="0" smtClean="0"/>
              <a:t>2014-15</a:t>
            </a:r>
          </a:p>
          <a:p>
            <a:pPr lvl="2"/>
            <a:r>
              <a:rPr lang="en-US" sz="1800" dirty="0" smtClean="0"/>
              <a:t>Be sure to select the “</a:t>
            </a:r>
            <a:r>
              <a:rPr lang="en-US" sz="1800" b="1" dirty="0" smtClean="0"/>
              <a:t>Edit</a:t>
            </a:r>
            <a:r>
              <a:rPr lang="en-US" sz="1800" dirty="0" smtClean="0"/>
              <a:t>” tab to update the fields</a:t>
            </a:r>
          </a:p>
          <a:p>
            <a:pPr marL="50292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5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Assist Data Entry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Updating </a:t>
            </a:r>
            <a:r>
              <a:rPr lang="en-US" sz="2400" b="1" dirty="0" smtClean="0"/>
              <a:t>two</a:t>
            </a:r>
            <a:r>
              <a:rPr lang="en-US" sz="2400" dirty="0" smtClean="0"/>
              <a:t> fields only for each Program Goal and SLO</a:t>
            </a:r>
          </a:p>
          <a:p>
            <a:pPr lvl="1"/>
            <a:r>
              <a:rPr lang="en-US" sz="2200" dirty="0" smtClean="0"/>
              <a:t>Results</a:t>
            </a:r>
          </a:p>
          <a:p>
            <a:pPr lvl="1"/>
            <a:r>
              <a:rPr lang="en-US" sz="2200" dirty="0" smtClean="0"/>
              <a:t>Use of Results</a:t>
            </a:r>
          </a:p>
          <a:p>
            <a:pPr lvl="1"/>
            <a:r>
              <a:rPr lang="en-US" sz="2200" dirty="0"/>
              <a:t>Found in Assessment Plans tab of degree </a:t>
            </a:r>
            <a:r>
              <a:rPr lang="en-US" sz="2200" dirty="0" smtClean="0"/>
              <a:t>program</a:t>
            </a:r>
          </a:p>
          <a:p>
            <a:pPr marL="502920" lvl="1" indent="0">
              <a:buNone/>
            </a:pPr>
            <a:endParaRPr lang="en-US" sz="2200" dirty="0" smtClean="0"/>
          </a:p>
          <a:p>
            <a:r>
              <a:rPr lang="en-US" sz="2400" dirty="0" smtClean="0"/>
              <a:t>Updating </a:t>
            </a:r>
            <a:r>
              <a:rPr lang="en-US" sz="2400" b="1" dirty="0" smtClean="0"/>
              <a:t>two</a:t>
            </a:r>
            <a:r>
              <a:rPr lang="en-US" sz="2400" dirty="0" smtClean="0"/>
              <a:t> fields only for each college-level Goal</a:t>
            </a:r>
          </a:p>
          <a:p>
            <a:pPr lvl="1"/>
            <a:r>
              <a:rPr lang="en-US" sz="2200" dirty="0" smtClean="0"/>
              <a:t>Results and Evaluation</a:t>
            </a:r>
          </a:p>
          <a:p>
            <a:pPr lvl="1"/>
            <a:r>
              <a:rPr lang="en-US" sz="2200" dirty="0" smtClean="0"/>
              <a:t>Actions for Improvement</a:t>
            </a:r>
          </a:p>
          <a:p>
            <a:pPr lvl="1"/>
            <a:r>
              <a:rPr lang="en-US" sz="2200" dirty="0" smtClean="0"/>
              <a:t>Found in Unit/College Plans for each college</a:t>
            </a:r>
          </a:p>
        </p:txBody>
      </p:sp>
    </p:spTree>
    <p:extLst>
      <p:ext uri="{BB962C8B-B14F-4D97-AF65-F5344CB8AC3E}">
        <p14:creationId xmlns:p14="http://schemas.microsoft.com/office/powerpoint/2010/main" val="31785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912535" cy="512064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Program Goals – Results Field</a:t>
            </a:r>
            <a:endParaRPr lang="en-US" sz="2000" dirty="0"/>
          </a:p>
          <a:p>
            <a:pPr lvl="1"/>
            <a:r>
              <a:rPr lang="en-US" sz="2200" dirty="0"/>
              <a:t>Briefly state the results in a sentence.  </a:t>
            </a:r>
          </a:p>
          <a:p>
            <a:pPr lvl="1"/>
            <a:r>
              <a:rPr lang="en-US" sz="2200" dirty="0"/>
              <a:t>Include or attach the data you collected in summary form</a:t>
            </a:r>
            <a:r>
              <a:rPr lang="en-US" sz="22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SLOs – Results Field</a:t>
            </a:r>
            <a:endParaRPr lang="en-US" sz="1800" dirty="0"/>
          </a:p>
          <a:p>
            <a:pPr lvl="1"/>
            <a:r>
              <a:rPr lang="en-US" sz="2200" dirty="0"/>
              <a:t>Enter the criterion for success.  The “criterion for success” is the minimum percentage of students who pass the assessment that you consider to be acceptable for your program.  </a:t>
            </a:r>
            <a:r>
              <a:rPr lang="en-US" sz="2200" i="1" dirty="0"/>
              <a:t>If the criterion is less than 70%, provide a rationale.</a:t>
            </a:r>
            <a:endParaRPr lang="en-US" sz="2200" dirty="0"/>
          </a:p>
          <a:p>
            <a:pPr lvl="1"/>
            <a:r>
              <a:rPr lang="en-US" sz="2200" dirty="0"/>
              <a:t>State “X number of students passed the assessment out of a total of Y students, for a percentage of Z%.”</a:t>
            </a:r>
          </a:p>
          <a:p>
            <a:pPr lvl="1"/>
            <a:r>
              <a:rPr lang="en-US" sz="2200" dirty="0"/>
              <a:t>State:  This meets/does not meet [choose one] the criterion for success</a:t>
            </a:r>
          </a:p>
          <a:p>
            <a:pPr lvl="1"/>
            <a:r>
              <a:rPr lang="en-US" sz="2200" dirty="0"/>
              <a:t>Attach the data you shared with your faculty (with student names/IDs redacted).  NOTE:  Please have raw data available in case that is requested.</a:t>
            </a:r>
          </a:p>
        </p:txBody>
      </p:sp>
    </p:spTree>
    <p:extLst>
      <p:ext uri="{BB962C8B-B14F-4D97-AF65-F5344CB8AC3E}">
        <p14:creationId xmlns:p14="http://schemas.microsoft.com/office/powerpoint/2010/main" val="29734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Use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396" y="864108"/>
            <a:ext cx="6203090" cy="5120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Program Goals – Use of Results Field</a:t>
            </a:r>
            <a:endParaRPr lang="en-US" sz="2000" dirty="0"/>
          </a:p>
          <a:p>
            <a:pPr lvl="1"/>
            <a:r>
              <a:rPr lang="en-US" sz="2200" dirty="0"/>
              <a:t>State who reviewed the results.</a:t>
            </a:r>
          </a:p>
          <a:p>
            <a:pPr lvl="1"/>
            <a:r>
              <a:rPr lang="en-US" sz="2200" dirty="0"/>
              <a:t>Refer to the results that were reviewed.</a:t>
            </a:r>
          </a:p>
          <a:p>
            <a:pPr lvl="1"/>
            <a:r>
              <a:rPr lang="en-US" sz="2200" dirty="0"/>
              <a:t>State actions taken in past tense.  For example, </a:t>
            </a:r>
          </a:p>
          <a:p>
            <a:pPr lvl="2"/>
            <a:r>
              <a:rPr lang="en-US" sz="2200" dirty="0" smtClean="0"/>
              <a:t>“Based </a:t>
            </a:r>
            <a:r>
              <a:rPr lang="en-US" sz="2200" dirty="0"/>
              <a:t>on our review, we decided to…”</a:t>
            </a:r>
          </a:p>
          <a:p>
            <a:pPr lvl="2"/>
            <a:r>
              <a:rPr lang="en-US" sz="2200" dirty="0"/>
              <a:t>“Our results led us to modify our goals to…”</a:t>
            </a:r>
          </a:p>
          <a:p>
            <a:pPr lvl="2"/>
            <a:r>
              <a:rPr lang="en-US" sz="2200" dirty="0"/>
              <a:t>“We developed a new measure for this long term goal based on our review</a:t>
            </a:r>
            <a:r>
              <a:rPr lang="en-US" sz="2200" dirty="0" smtClean="0"/>
              <a:t>…”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63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Use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396" y="864108"/>
            <a:ext cx="6203090" cy="5120640"/>
          </a:xfrm>
        </p:spPr>
        <p:txBody>
          <a:bodyPr>
            <a:normAutofit/>
          </a:bodyPr>
          <a:lstStyle/>
          <a:p>
            <a:r>
              <a:rPr lang="en-US" sz="2400" dirty="0"/>
              <a:t>SLOs – Use of Results Field</a:t>
            </a:r>
            <a:endParaRPr lang="en-US" sz="1800" dirty="0"/>
          </a:p>
          <a:p>
            <a:pPr lvl="1"/>
            <a:r>
              <a:rPr lang="en-US" sz="2200" dirty="0"/>
              <a:t>State who reviewed the results.</a:t>
            </a:r>
          </a:p>
          <a:p>
            <a:pPr lvl="1"/>
            <a:r>
              <a:rPr lang="en-US" sz="2200" dirty="0"/>
              <a:t>Refer to the results that were reviewed.</a:t>
            </a:r>
          </a:p>
          <a:p>
            <a:pPr lvl="1"/>
            <a:r>
              <a:rPr lang="en-US" sz="2200" dirty="0"/>
              <a:t>State actions taken in past tense.  For example,</a:t>
            </a:r>
          </a:p>
          <a:p>
            <a:pPr lvl="2"/>
            <a:r>
              <a:rPr lang="en-US" sz="2200" dirty="0"/>
              <a:t>“Based on our review, we decided to…”</a:t>
            </a:r>
          </a:p>
          <a:p>
            <a:pPr lvl="2"/>
            <a:r>
              <a:rPr lang="en-US" sz="2200" dirty="0"/>
              <a:t>“We modified SLO #1 because the data indicated that…”</a:t>
            </a:r>
          </a:p>
          <a:p>
            <a:pPr lvl="2"/>
            <a:r>
              <a:rPr lang="en-US" sz="2200" dirty="0"/>
              <a:t>“We changed the course content for ABCXXXX effective fall 20XX because the data revealed that…”</a:t>
            </a:r>
          </a:p>
        </p:txBody>
      </p:sp>
    </p:spTree>
    <p:extLst>
      <p:ext uri="{BB962C8B-B14F-4D97-AF65-F5344CB8AC3E}">
        <p14:creationId xmlns:p14="http://schemas.microsoft.com/office/powerpoint/2010/main" val="4661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31089" cy="4601183"/>
          </a:xfrm>
        </p:spPr>
        <p:txBody>
          <a:bodyPr/>
          <a:lstStyle/>
          <a:p>
            <a:r>
              <a:rPr lang="en-US" dirty="0" smtClean="0"/>
              <a:t>Components of Results and Evaluation/ Actions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396" y="864108"/>
            <a:ext cx="6203090" cy="51206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College Goals – </a:t>
            </a:r>
            <a:r>
              <a:rPr lang="en-US" sz="2400" b="1" dirty="0" smtClean="0"/>
              <a:t>Results and Evaluation</a:t>
            </a:r>
          </a:p>
          <a:p>
            <a:pPr lvl="1"/>
            <a:r>
              <a:rPr lang="en-US" sz="2000" dirty="0"/>
              <a:t>Briefly state your results in a narrative format.</a:t>
            </a:r>
          </a:p>
          <a:p>
            <a:pPr lvl="1"/>
            <a:r>
              <a:rPr lang="en-US" sz="2000" dirty="0"/>
              <a:t>Include or attach the data you collected in summary form.</a:t>
            </a:r>
          </a:p>
          <a:p>
            <a:pPr lvl="1"/>
            <a:endParaRPr lang="en-US" sz="2200" dirty="0" smtClean="0"/>
          </a:p>
          <a:p>
            <a:r>
              <a:rPr lang="en-US" sz="2400" dirty="0" smtClean="0"/>
              <a:t>College Goals – </a:t>
            </a:r>
            <a:r>
              <a:rPr lang="en-US" sz="2400" b="1" dirty="0" smtClean="0"/>
              <a:t>Actions for Improvement</a:t>
            </a:r>
          </a:p>
          <a:p>
            <a:pPr lvl="1"/>
            <a:r>
              <a:rPr lang="en-US" sz="2000" dirty="0"/>
              <a:t>State who reviewed the results.</a:t>
            </a:r>
          </a:p>
          <a:p>
            <a:pPr lvl="1"/>
            <a:r>
              <a:rPr lang="en-US" sz="2000" dirty="0"/>
              <a:t>Refer to the results that were reviewed.</a:t>
            </a:r>
          </a:p>
          <a:p>
            <a:pPr lvl="1"/>
            <a:r>
              <a:rPr lang="en-US" sz="2000" dirty="0"/>
              <a:t>State actions taken in past tense.  For example, </a:t>
            </a:r>
          </a:p>
          <a:p>
            <a:pPr lvl="2"/>
            <a:r>
              <a:rPr lang="en-US" sz="2000" dirty="0"/>
              <a:t>“Based on our review, we decided to…”</a:t>
            </a:r>
          </a:p>
          <a:p>
            <a:pPr lvl="2"/>
            <a:r>
              <a:rPr lang="en-US" sz="2000" dirty="0"/>
              <a:t>“Our results led us to modify our goal to…”</a:t>
            </a:r>
          </a:p>
          <a:p>
            <a:pPr lvl="2"/>
            <a:r>
              <a:rPr lang="en-US" sz="2000" dirty="0"/>
              <a:t>“We developed a new measure for this long term goal based on our review</a:t>
            </a:r>
            <a:r>
              <a:rPr lang="en-US" sz="2000" dirty="0" smtClean="0"/>
              <a:t>…”</a:t>
            </a:r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08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14 UG Majors</a:t>
            </a:r>
          </a:p>
          <a:p>
            <a:pPr lvl="1"/>
            <a:r>
              <a:rPr lang="en-US" dirty="0" smtClean="0"/>
              <a:t>BA – Anthropology</a:t>
            </a:r>
          </a:p>
          <a:p>
            <a:pPr lvl="1"/>
            <a:r>
              <a:rPr lang="en-US" dirty="0" smtClean="0"/>
              <a:t>BA – Biology</a:t>
            </a:r>
          </a:p>
          <a:p>
            <a:pPr lvl="1"/>
            <a:r>
              <a:rPr lang="en-US" dirty="0" smtClean="0"/>
              <a:t>BS – Business Administration</a:t>
            </a:r>
          </a:p>
          <a:p>
            <a:pPr lvl="1"/>
            <a:r>
              <a:rPr lang="en-US" dirty="0" smtClean="0"/>
              <a:t>BS – Computer Science</a:t>
            </a:r>
          </a:p>
          <a:p>
            <a:pPr lvl="1"/>
            <a:r>
              <a:rPr lang="en-US" dirty="0" smtClean="0"/>
              <a:t>BA – Criminology &amp; Law</a:t>
            </a:r>
          </a:p>
          <a:p>
            <a:pPr lvl="1"/>
            <a:r>
              <a:rPr lang="en-US" dirty="0" smtClean="0"/>
              <a:t>BS – Environmental Management</a:t>
            </a:r>
          </a:p>
          <a:p>
            <a:pPr lvl="1"/>
            <a:r>
              <a:rPr lang="en-US" dirty="0" smtClean="0"/>
              <a:t>BA – Geography</a:t>
            </a:r>
          </a:p>
          <a:p>
            <a:pPr lvl="1"/>
            <a:r>
              <a:rPr lang="en-US" dirty="0" smtClean="0"/>
              <a:t>BA – Geology</a:t>
            </a:r>
          </a:p>
          <a:p>
            <a:pPr lvl="1"/>
            <a:r>
              <a:rPr lang="en-US" dirty="0" smtClean="0"/>
              <a:t>BS – Health Education &amp; Behavior</a:t>
            </a:r>
          </a:p>
          <a:p>
            <a:pPr lvl="1"/>
            <a:r>
              <a:rPr lang="en-US" dirty="0" smtClean="0"/>
              <a:t>BS – Nursing</a:t>
            </a:r>
          </a:p>
          <a:p>
            <a:pPr lvl="1"/>
            <a:r>
              <a:rPr lang="en-US" dirty="0" smtClean="0"/>
              <a:t>BA – Psychology</a:t>
            </a:r>
          </a:p>
          <a:p>
            <a:pPr lvl="1"/>
            <a:r>
              <a:rPr lang="en-US" dirty="0" smtClean="0"/>
              <a:t>BA – Sociology</a:t>
            </a:r>
          </a:p>
          <a:p>
            <a:pPr lvl="1"/>
            <a:r>
              <a:rPr lang="en-US" dirty="0" smtClean="0"/>
              <a:t>BS – Sport Management</a:t>
            </a:r>
          </a:p>
          <a:p>
            <a:pPr lvl="1"/>
            <a:r>
              <a:rPr lang="en-US" dirty="0" smtClean="0"/>
              <a:t>BS – Telecommunication Media &amp; Society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102</TotalTime>
  <Words>788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 2</vt:lpstr>
      <vt:lpstr>Frame</vt:lpstr>
      <vt:lpstr>SACSCOC Coordinators Meeting Academic Units</vt:lpstr>
      <vt:lpstr>Today’s Agenda</vt:lpstr>
      <vt:lpstr>Compliance Assist Data Entry Guide</vt:lpstr>
      <vt:lpstr>Compliance Assist Data Entry Guide</vt:lpstr>
      <vt:lpstr>Components of Results</vt:lpstr>
      <vt:lpstr>Components of Use of Results</vt:lpstr>
      <vt:lpstr>Components of Use of Results</vt:lpstr>
      <vt:lpstr>Components of Results and Evaluation/ Actions for Improvement</vt:lpstr>
      <vt:lpstr>UF Online</vt:lpstr>
      <vt:lpstr>UF Online</vt:lpstr>
      <vt:lpstr>UF Online</vt:lpstr>
      <vt:lpstr>Other General Information</vt:lpstr>
      <vt:lpstr>Timothy Brophy 273-4476 tbrophy@aa.ufl.edu   Cheryl Gater 392-4208 cgater@aa.ufl.edu 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SACSCOC Coordinators Meeting Academic Units</dc:title>
  <dc:creator>Gater,Cheryl L</dc:creator>
  <cp:lastModifiedBy>Brophy,Timothy S</cp:lastModifiedBy>
  <cp:revision>13</cp:revision>
  <dcterms:created xsi:type="dcterms:W3CDTF">2015-09-10T11:31:44Z</dcterms:created>
  <dcterms:modified xsi:type="dcterms:W3CDTF">2015-09-11T13:05:24Z</dcterms:modified>
</cp:coreProperties>
</file>